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67" r:id="rId4"/>
    <p:sldId id="268" r:id="rId5"/>
    <p:sldId id="261" r:id="rId6"/>
    <p:sldId id="272" r:id="rId7"/>
    <p:sldId id="270" r:id="rId8"/>
    <p:sldId id="262" r:id="rId9"/>
    <p:sldId id="263" r:id="rId10"/>
    <p:sldId id="258" r:id="rId11"/>
    <p:sldId id="271"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A46"/>
    <a:srgbClr val="BA761D"/>
    <a:srgbClr val="008AAC"/>
    <a:srgbClr val="3E95B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18" autoAdjust="0"/>
    <p:restoredTop sz="69323" autoAdjust="0"/>
  </p:normalViewPr>
  <p:slideViewPr>
    <p:cSldViewPr>
      <p:cViewPr>
        <p:scale>
          <a:sx n="63" d="100"/>
          <a:sy n="63" d="100"/>
        </p:scale>
        <p:origin x="-450"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228"/>
          </a:xfrm>
          <a:prstGeom prst="rect">
            <a:avLst/>
          </a:prstGeom>
        </p:spPr>
        <p:txBody>
          <a:bodyPr vert="horz" lIns="98386" tIns="49193" rIns="98386" bIns="49193" rtlCol="0"/>
          <a:lstStyle>
            <a:lvl1pPr algn="l">
              <a:defRPr sz="1300"/>
            </a:lvl1pPr>
          </a:lstStyle>
          <a:p>
            <a:endParaRPr lang="en-US" dirty="0"/>
          </a:p>
        </p:txBody>
      </p:sp>
      <p:sp>
        <p:nvSpPr>
          <p:cNvPr id="3" name="Date Placeholder 2"/>
          <p:cNvSpPr>
            <a:spLocks noGrp="1"/>
          </p:cNvSpPr>
          <p:nvPr>
            <p:ph type="dt" sz="quarter" idx="1"/>
          </p:nvPr>
        </p:nvSpPr>
        <p:spPr>
          <a:xfrm>
            <a:off x="4143587" y="2"/>
            <a:ext cx="3169920" cy="480228"/>
          </a:xfrm>
          <a:prstGeom prst="rect">
            <a:avLst/>
          </a:prstGeom>
        </p:spPr>
        <p:txBody>
          <a:bodyPr vert="horz" lIns="98386" tIns="49193" rIns="98386" bIns="49193" rtlCol="0"/>
          <a:lstStyle>
            <a:lvl1pPr algn="r">
              <a:defRPr sz="1300"/>
            </a:lvl1pPr>
          </a:lstStyle>
          <a:p>
            <a:fld id="{200B8E9A-4939-4572-AC4C-12A200BC5481}" type="datetimeFigureOut">
              <a:rPr lang="en-US" smtClean="0"/>
              <a:pPr/>
              <a:t>9/27/2013</a:t>
            </a:fld>
            <a:endParaRPr lang="en-US" dirty="0"/>
          </a:p>
        </p:txBody>
      </p:sp>
      <p:sp>
        <p:nvSpPr>
          <p:cNvPr id="4" name="Footer Placeholder 3"/>
          <p:cNvSpPr>
            <a:spLocks noGrp="1"/>
          </p:cNvSpPr>
          <p:nvPr>
            <p:ph type="ftr" sz="quarter" idx="2"/>
          </p:nvPr>
        </p:nvSpPr>
        <p:spPr>
          <a:xfrm>
            <a:off x="0" y="9119295"/>
            <a:ext cx="3169920" cy="480228"/>
          </a:xfrm>
          <a:prstGeom prst="rect">
            <a:avLst/>
          </a:prstGeom>
        </p:spPr>
        <p:txBody>
          <a:bodyPr vert="horz" lIns="98386" tIns="49193" rIns="98386" bIns="4919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295"/>
            <a:ext cx="3169920" cy="480228"/>
          </a:xfrm>
          <a:prstGeom prst="rect">
            <a:avLst/>
          </a:prstGeom>
        </p:spPr>
        <p:txBody>
          <a:bodyPr vert="horz" lIns="98386" tIns="49193" rIns="98386" bIns="49193" rtlCol="0" anchor="b"/>
          <a:lstStyle>
            <a:lvl1pPr algn="r">
              <a:defRPr sz="1300"/>
            </a:lvl1pPr>
          </a:lstStyle>
          <a:p>
            <a:fld id="{09EC6B46-03E8-4579-9E04-0BFEF5B3953B}" type="slidenum">
              <a:rPr lang="en-US" smtClean="0"/>
              <a:pPr/>
              <a:t>‹#›</a:t>
            </a:fld>
            <a:endParaRPr lang="en-US" dirty="0"/>
          </a:p>
        </p:txBody>
      </p:sp>
    </p:spTree>
    <p:extLst>
      <p:ext uri="{BB962C8B-B14F-4D97-AF65-F5344CB8AC3E}">
        <p14:creationId xmlns:p14="http://schemas.microsoft.com/office/powerpoint/2010/main" val="3158502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8386" tIns="49193" rIns="98386" bIns="4919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8386" tIns="49193" rIns="98386" bIns="49193" rtlCol="0"/>
          <a:lstStyle>
            <a:lvl1pPr algn="r">
              <a:defRPr sz="1300"/>
            </a:lvl1pPr>
          </a:lstStyle>
          <a:p>
            <a:fld id="{ECE3FF12-AA96-4B30-BCD7-71FBF013309F}" type="datetimeFigureOut">
              <a:rPr lang="en-US" smtClean="0"/>
              <a:pPr/>
              <a:t>9/27/2013</a:t>
            </a:fld>
            <a:endParaRPr lang="en-US" dirty="0"/>
          </a:p>
        </p:txBody>
      </p:sp>
      <p:sp>
        <p:nvSpPr>
          <p:cNvPr id="4" name="Slide Image Placeholder 3"/>
          <p:cNvSpPr>
            <a:spLocks noGrp="1" noRot="1" noChangeAspect="1"/>
          </p:cNvSpPr>
          <p:nvPr>
            <p:ph type="sldImg" idx="2"/>
          </p:nvPr>
        </p:nvSpPr>
        <p:spPr>
          <a:xfrm>
            <a:off x="1258888" y="722313"/>
            <a:ext cx="4797425" cy="3597275"/>
          </a:xfrm>
          <a:prstGeom prst="rect">
            <a:avLst/>
          </a:prstGeom>
          <a:noFill/>
          <a:ln w="12700">
            <a:solidFill>
              <a:prstClr val="black"/>
            </a:solidFill>
          </a:ln>
        </p:spPr>
        <p:txBody>
          <a:bodyPr vert="horz" lIns="98386" tIns="49193" rIns="98386" bIns="49193"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386" tIns="49193" rIns="98386" bIns="4919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8386" tIns="49193" rIns="98386" bIns="4919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8386" tIns="49193" rIns="98386" bIns="49193" rtlCol="0" anchor="b"/>
          <a:lstStyle>
            <a:lvl1pPr algn="r">
              <a:defRPr sz="1300"/>
            </a:lvl1pPr>
          </a:lstStyle>
          <a:p>
            <a:fld id="{5249B03D-8714-4E7F-9813-FB079CD03E1E}" type="slidenum">
              <a:rPr lang="en-US" smtClean="0"/>
              <a:pPr/>
              <a:t>‹#›</a:t>
            </a:fld>
            <a:endParaRPr lang="en-US" dirty="0"/>
          </a:p>
        </p:txBody>
      </p:sp>
    </p:spTree>
    <p:extLst>
      <p:ext uri="{BB962C8B-B14F-4D97-AF65-F5344CB8AC3E}">
        <p14:creationId xmlns:p14="http://schemas.microsoft.com/office/powerpoint/2010/main" val="237212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endParaRPr lang="en-US" baseline="0" dirty="0" smtClean="0"/>
          </a:p>
          <a:p>
            <a:pPr marL="0" indent="0">
              <a:buFont typeface="Arial" pitchFamily="34" charset="0"/>
              <a:buNone/>
            </a:pPr>
            <a:endParaRPr lang="en-US" baseline="0" dirty="0" smtClean="0"/>
          </a:p>
          <a:p>
            <a:pPr marL="184474" indent="-18447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1</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10</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11</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buFont typeface="Arial" pitchFamily="34" charset="0"/>
              <a:buChar char="•"/>
            </a:pPr>
            <a:endParaRPr lang="en-US" baseline="0" dirty="0" smtClean="0"/>
          </a:p>
          <a:p>
            <a:pPr marL="184474" indent="-18447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2</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buFont typeface="Arial" pitchFamily="34" charset="0"/>
              <a:buChar char="•"/>
            </a:pPr>
            <a:endParaRPr lang="en-US" baseline="0" dirty="0" smtClean="0"/>
          </a:p>
          <a:p>
            <a:pPr marL="184474" indent="-18447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3</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buFont typeface="Arial" pitchFamily="34" charset="0"/>
              <a:buChar char="•"/>
            </a:pPr>
            <a:endParaRPr lang="en-US" baseline="0" dirty="0" smtClean="0"/>
          </a:p>
          <a:p>
            <a:pPr marL="184474" indent="-18447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4</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5</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6</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7</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8</a:t>
            </a:fld>
            <a:endParaRPr lang="en-US" dirty="0"/>
          </a:p>
        </p:txBody>
      </p:sp>
    </p:spTree>
    <p:extLst>
      <p:ext uri="{BB962C8B-B14F-4D97-AF65-F5344CB8AC3E}">
        <p14:creationId xmlns:p14="http://schemas.microsoft.com/office/powerpoint/2010/main" val="378166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474" indent="-184474">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249B03D-8714-4E7F-9813-FB079CD03E1E}" type="slidenum">
              <a:rPr lang="en-US" smtClean="0"/>
              <a:pPr/>
              <a:t>9</a:t>
            </a:fld>
            <a:endParaRPr lang="en-US" dirty="0"/>
          </a:p>
        </p:txBody>
      </p:sp>
    </p:spTree>
    <p:extLst>
      <p:ext uri="{BB962C8B-B14F-4D97-AF65-F5344CB8AC3E}">
        <p14:creationId xmlns:p14="http://schemas.microsoft.com/office/powerpoint/2010/main" val="378166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243931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300344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200487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118813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386875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35513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200263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113983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134811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290610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696C1-D346-4359-8EA0-DC117F544674}" type="datetimeFigureOut">
              <a:rPr lang="en-US" smtClean="0"/>
              <a:pPr/>
              <a:t>9/27/2013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397395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696C1-D346-4359-8EA0-DC117F544674}" type="datetimeFigureOut">
              <a:rPr lang="en-US" smtClean="0"/>
              <a:pPr/>
              <a:t>9/27/2013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15A8FB-3686-4655-9D05-13C496E27EFF}" type="slidenum">
              <a:rPr lang="en-US" smtClean="0"/>
              <a:pPr/>
              <a:t>‹#›</a:t>
            </a:fld>
            <a:endParaRPr lang="en-US" dirty="0"/>
          </a:p>
        </p:txBody>
      </p:sp>
    </p:spTree>
    <p:extLst>
      <p:ext uri="{BB962C8B-B14F-4D97-AF65-F5344CB8AC3E}">
        <p14:creationId xmlns:p14="http://schemas.microsoft.com/office/powerpoint/2010/main" val="711890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2.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BA7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2400"/>
            <a:ext cx="7772400" cy="1143001"/>
          </a:xfrm>
        </p:spPr>
        <p:txBody>
          <a:bodyPr>
            <a:normAutofit/>
          </a:bodyPr>
          <a:lstStyle/>
          <a:p>
            <a:pPr>
              <a:lnSpc>
                <a:spcPts val="2000"/>
              </a:lnSpc>
            </a:pPr>
            <a:r>
              <a:rPr lang="en-US" sz="5400" dirty="0" smtClean="0"/>
              <a:t>WebbShade</a:t>
            </a:r>
            <a:r>
              <a:rPr lang="en-US" dirty="0" smtClean="0"/>
              <a:t/>
            </a:r>
            <a:br>
              <a:rPr lang="en-US" dirty="0" smtClean="0"/>
            </a:br>
            <a:r>
              <a:rPr lang="en-US" sz="2000" dirty="0" smtClean="0"/>
              <a:t>DURABLE.  BUILT TOUGH.  GUARANTEED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9" name="Straight Connector 8"/>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1295400"/>
            <a:ext cx="5120640" cy="4267200"/>
          </a:xfrm>
          <a:prstGeom prst="rect">
            <a:avLst/>
          </a:prstGeom>
        </p:spPr>
      </p:pic>
      <p:sp>
        <p:nvSpPr>
          <p:cNvPr id="3" name="TextBox 2"/>
          <p:cNvSpPr txBox="1"/>
          <p:nvPr/>
        </p:nvSpPr>
        <p:spPr>
          <a:xfrm>
            <a:off x="5821680" y="1600200"/>
            <a:ext cx="3169920" cy="3477875"/>
          </a:xfrm>
          <a:prstGeom prst="rect">
            <a:avLst/>
          </a:prstGeom>
          <a:noFill/>
        </p:spPr>
        <p:txBody>
          <a:bodyPr wrap="square" rtlCol="0">
            <a:spAutoFit/>
          </a:bodyPr>
          <a:lstStyle/>
          <a:p>
            <a:r>
              <a:rPr lang="en-US" b="1" i="1" dirty="0">
                <a:solidFill>
                  <a:schemeClr val="bg1"/>
                </a:solidFill>
              </a:rPr>
              <a:t>“Zero Maintenance. We don’t have to take them down to clean them. We vacuum them right in place. Nothing breaks. WEBB is so much better than our verticals, which were always broken.” </a:t>
            </a:r>
            <a:endParaRPr lang="en-US" b="1" i="1" dirty="0" smtClean="0">
              <a:solidFill>
                <a:schemeClr val="bg1"/>
              </a:solidFill>
            </a:endParaRPr>
          </a:p>
          <a:p>
            <a:endParaRPr lang="en-US" b="1" dirty="0">
              <a:solidFill>
                <a:schemeClr val="bg1"/>
              </a:solidFill>
            </a:endParaRPr>
          </a:p>
          <a:p>
            <a:pPr lvl="1"/>
            <a:r>
              <a:rPr lang="en-US" sz="1500" b="1" dirty="0">
                <a:solidFill>
                  <a:schemeClr val="bg1"/>
                </a:solidFill>
              </a:rPr>
              <a:t>Jeff </a:t>
            </a:r>
            <a:r>
              <a:rPr lang="en-US" sz="1500" b="1" dirty="0" smtClean="0">
                <a:solidFill>
                  <a:schemeClr val="bg1"/>
                </a:solidFill>
              </a:rPr>
              <a:t>Siebels </a:t>
            </a:r>
            <a:br>
              <a:rPr lang="en-US" sz="1500" b="1" dirty="0" smtClean="0">
                <a:solidFill>
                  <a:schemeClr val="bg1"/>
                </a:solidFill>
              </a:rPr>
            </a:br>
            <a:r>
              <a:rPr lang="en-US" sz="1500" b="1" dirty="0" smtClean="0">
                <a:solidFill>
                  <a:schemeClr val="bg1"/>
                </a:solidFill>
              </a:rPr>
              <a:t>Environmental </a:t>
            </a:r>
            <a:r>
              <a:rPr lang="en-US" sz="1500" b="1" dirty="0">
                <a:solidFill>
                  <a:schemeClr val="bg1"/>
                </a:solidFill>
              </a:rPr>
              <a:t>Services Director</a:t>
            </a:r>
            <a:r>
              <a:rPr lang="en-US" sz="1500" dirty="0">
                <a:solidFill>
                  <a:schemeClr val="bg1"/>
                </a:solidFill>
              </a:rPr>
              <a:t/>
            </a:r>
            <a:br>
              <a:rPr lang="en-US" sz="1500" dirty="0">
                <a:solidFill>
                  <a:schemeClr val="bg1"/>
                </a:solidFill>
              </a:rPr>
            </a:br>
            <a:r>
              <a:rPr lang="en-US" sz="1200" dirty="0">
                <a:solidFill>
                  <a:schemeClr val="bg1"/>
                </a:solidFill>
              </a:rPr>
              <a:t>Perham Memorial Hospital &amp; Home, Perham, Minnesota </a:t>
            </a:r>
          </a:p>
          <a:p>
            <a:endParaRPr lang="en-US" sz="1600" dirty="0"/>
          </a:p>
        </p:txBody>
      </p:sp>
    </p:spTree>
    <p:extLst>
      <p:ext uri="{BB962C8B-B14F-4D97-AF65-F5344CB8AC3E}">
        <p14:creationId xmlns:p14="http://schemas.microsoft.com/office/powerpoint/2010/main" val="422166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820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2400"/>
            <a:ext cx="7772400" cy="1143001"/>
          </a:xfrm>
        </p:spPr>
        <p:txBody>
          <a:bodyPr>
            <a:normAutofit/>
          </a:bodyPr>
          <a:lstStyle/>
          <a:p>
            <a:pPr>
              <a:lnSpc>
                <a:spcPts val="2000"/>
              </a:lnSpc>
            </a:pPr>
            <a:r>
              <a:rPr lang="en-US" sz="5400" dirty="0" smtClean="0"/>
              <a:t>Motorized</a:t>
            </a:r>
            <a:r>
              <a:rPr lang="en-US" dirty="0" smtClean="0"/>
              <a:t/>
            </a:r>
            <a:br>
              <a:rPr lang="en-US" dirty="0" smtClean="0"/>
            </a:br>
            <a:r>
              <a:rPr lang="en-US" sz="2000" dirty="0" smtClean="0"/>
              <a:t>THE Solution for Out of Reach Windows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9503" y="1295400"/>
            <a:ext cx="4744993" cy="426719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2" name="Straight Connector 11"/>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spTree>
    <p:extLst>
      <p:ext uri="{BB962C8B-B14F-4D97-AF65-F5344CB8AC3E}">
        <p14:creationId xmlns:p14="http://schemas.microsoft.com/office/powerpoint/2010/main" val="714820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2" name="Straight Connector 11"/>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sp>
        <p:nvSpPr>
          <p:cNvPr id="15" name="Rectangle 14"/>
          <p:cNvSpPr/>
          <p:nvPr/>
        </p:nvSpPr>
        <p:spPr>
          <a:xfrm>
            <a:off x="0" y="1066800"/>
            <a:ext cx="9144000" cy="4724400"/>
          </a:xfrm>
          <a:prstGeom prst="rect">
            <a:avLst/>
          </a:prstGeom>
          <a:solidFill>
            <a:srgbClr val="008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685800" y="152400"/>
            <a:ext cx="7772400" cy="1143001"/>
          </a:xfrm>
        </p:spPr>
        <p:txBody>
          <a:bodyPr>
            <a:normAutofit/>
          </a:bodyPr>
          <a:lstStyle/>
          <a:p>
            <a:pPr>
              <a:lnSpc>
                <a:spcPts val="2000"/>
              </a:lnSpc>
            </a:pPr>
            <a:r>
              <a:rPr lang="en-US" sz="5400" dirty="0" smtClean="0"/>
              <a:t>WebbShade</a:t>
            </a:r>
            <a:r>
              <a:rPr lang="en-US" dirty="0" smtClean="0"/>
              <a:t/>
            </a:r>
            <a:br>
              <a:rPr lang="en-US" dirty="0" smtClean="0"/>
            </a:br>
            <a:r>
              <a:rPr lang="en-US" sz="2000" dirty="0" smtClean="0"/>
              <a:t>DURABLE.  BUILT TOUGH.  GUARANTEED</a:t>
            </a:r>
            <a:endParaRPr lang="en-US" dirty="0"/>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9020" y="1153695"/>
            <a:ext cx="6166659" cy="4550609"/>
          </a:xfrm>
          <a:prstGeom prst="rect">
            <a:avLst/>
          </a:prstGeom>
        </p:spPr>
      </p:pic>
    </p:spTree>
    <p:extLst>
      <p:ext uri="{BB962C8B-B14F-4D97-AF65-F5344CB8AC3E}">
        <p14:creationId xmlns:p14="http://schemas.microsoft.com/office/powerpoint/2010/main" val="229188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008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2400"/>
            <a:ext cx="7772400" cy="1143001"/>
          </a:xfrm>
        </p:spPr>
        <p:txBody>
          <a:bodyPr>
            <a:normAutofit/>
          </a:bodyPr>
          <a:lstStyle/>
          <a:p>
            <a:pPr>
              <a:lnSpc>
                <a:spcPts val="2000"/>
              </a:lnSpc>
            </a:pPr>
            <a:r>
              <a:rPr lang="en-US" sz="5400" dirty="0" smtClean="0"/>
              <a:t>WebbGlide</a:t>
            </a:r>
            <a:r>
              <a:rPr lang="en-US" dirty="0" smtClean="0"/>
              <a:t/>
            </a:r>
            <a:br>
              <a:rPr lang="en-US" dirty="0" smtClean="0"/>
            </a:br>
            <a:r>
              <a:rPr lang="en-US" sz="2000" dirty="0" smtClean="0"/>
              <a:t>Cordless, Easy to Use, Maintenance-Free Window Shade</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949" y="1295400"/>
            <a:ext cx="5106051" cy="4267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1" name="Straight Connector 10"/>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20975"/>
          <a:stretch/>
        </p:blipFill>
        <p:spPr>
          <a:xfrm>
            <a:off x="6068584" y="3274324"/>
            <a:ext cx="2620519" cy="2288276"/>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618" b="15309"/>
          <a:stretch/>
        </p:blipFill>
        <p:spPr>
          <a:xfrm>
            <a:off x="6068584" y="1295401"/>
            <a:ext cx="2620518" cy="1802642"/>
          </a:xfrm>
          <a:prstGeom prst="rect">
            <a:avLst/>
          </a:prstGeom>
        </p:spPr>
      </p:pic>
    </p:spTree>
    <p:extLst>
      <p:ext uri="{BB962C8B-B14F-4D97-AF65-F5344CB8AC3E}">
        <p14:creationId xmlns:p14="http://schemas.microsoft.com/office/powerpoint/2010/main" val="2743254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008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2400"/>
            <a:ext cx="7772400" cy="1143001"/>
          </a:xfrm>
        </p:spPr>
        <p:txBody>
          <a:bodyPr>
            <a:normAutofit/>
          </a:bodyPr>
          <a:lstStyle/>
          <a:p>
            <a:pPr>
              <a:lnSpc>
                <a:spcPts val="2000"/>
              </a:lnSpc>
            </a:pPr>
            <a:r>
              <a:rPr lang="en-US" sz="5400" dirty="0" smtClean="0"/>
              <a:t>WebbGlide</a:t>
            </a:r>
            <a:r>
              <a:rPr lang="en-US" dirty="0" smtClean="0"/>
              <a:t/>
            </a:r>
            <a:br>
              <a:rPr lang="en-US" dirty="0" smtClean="0"/>
            </a:br>
            <a:r>
              <a:rPr lang="en-US" sz="2000" dirty="0" smtClean="0"/>
              <a:t>Fabric Valance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295400"/>
            <a:ext cx="5106051" cy="4267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1" name="Straight Connector 10"/>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17482" b="10876"/>
          <a:stretch/>
        </p:blipFill>
        <p:spPr>
          <a:xfrm>
            <a:off x="5638800" y="3802039"/>
            <a:ext cx="3276600" cy="1760561"/>
          </a:xfrm>
          <a:prstGeom prst="rect">
            <a:avLst/>
          </a:prstGeom>
        </p:spPr>
      </p:pic>
      <p:pic>
        <p:nvPicPr>
          <p:cNvPr id="4" name="Picture 3"/>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43809" t="2856" b="22476"/>
          <a:stretch/>
        </p:blipFill>
        <p:spPr>
          <a:xfrm>
            <a:off x="5638800" y="1295400"/>
            <a:ext cx="3276600" cy="2389632"/>
          </a:xfrm>
          <a:prstGeom prst="rect">
            <a:avLst/>
          </a:prstGeom>
        </p:spPr>
      </p:pic>
    </p:spTree>
    <p:extLst>
      <p:ext uri="{BB962C8B-B14F-4D97-AF65-F5344CB8AC3E}">
        <p14:creationId xmlns:p14="http://schemas.microsoft.com/office/powerpoint/2010/main" val="2200303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008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2400"/>
            <a:ext cx="7772400" cy="1143001"/>
          </a:xfrm>
        </p:spPr>
        <p:txBody>
          <a:bodyPr>
            <a:normAutofit/>
          </a:bodyPr>
          <a:lstStyle/>
          <a:p>
            <a:pPr>
              <a:lnSpc>
                <a:spcPts val="2000"/>
              </a:lnSpc>
            </a:pPr>
            <a:r>
              <a:rPr lang="en-US" sz="5400" dirty="0" smtClean="0"/>
              <a:t>WebbGlide</a:t>
            </a:r>
            <a:r>
              <a:rPr lang="en-US" dirty="0" smtClean="0"/>
              <a:t/>
            </a:r>
            <a:br>
              <a:rPr lang="en-US" dirty="0" smtClean="0"/>
            </a:br>
            <a:r>
              <a:rPr lang="en-US" sz="2000" dirty="0" smtClean="0"/>
              <a:t>ABS Valance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84" y="1271516"/>
            <a:ext cx="5106051" cy="4267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1" name="Straight Connector 10"/>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3667" y="1279477"/>
            <a:ext cx="2866031" cy="2149523"/>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8438"/>
          <a:stretch/>
        </p:blipFill>
        <p:spPr>
          <a:xfrm>
            <a:off x="5753667" y="3558089"/>
            <a:ext cx="2884228" cy="1980627"/>
          </a:xfrm>
          <a:prstGeom prst="rect">
            <a:avLst/>
          </a:prstGeom>
        </p:spPr>
      </p:pic>
    </p:spTree>
    <p:extLst>
      <p:ext uri="{BB962C8B-B14F-4D97-AF65-F5344CB8AC3E}">
        <p14:creationId xmlns:p14="http://schemas.microsoft.com/office/powerpoint/2010/main" val="2567525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820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2400"/>
            <a:ext cx="7772400" cy="1143001"/>
          </a:xfrm>
        </p:spPr>
        <p:txBody>
          <a:bodyPr>
            <a:normAutofit/>
          </a:bodyPr>
          <a:lstStyle/>
          <a:p>
            <a:pPr>
              <a:lnSpc>
                <a:spcPts val="2000"/>
              </a:lnSpc>
            </a:pPr>
            <a:r>
              <a:rPr lang="en-US" sz="5400" dirty="0" smtClean="0"/>
              <a:t>WebbLok</a:t>
            </a:r>
            <a:r>
              <a:rPr lang="en-US" dirty="0" smtClean="0"/>
              <a:t/>
            </a:r>
            <a:br>
              <a:rPr lang="en-US" dirty="0" smtClean="0"/>
            </a:br>
            <a:r>
              <a:rPr lang="en-US" sz="2000" dirty="0" smtClean="0"/>
              <a:t>Proven Behavioral Health Solution for Over 35 Years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09" y="1297502"/>
            <a:ext cx="5106051" cy="42629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0" name="Straight Connector 9"/>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22441"/>
          <a:stretch/>
        </p:blipFill>
        <p:spPr>
          <a:xfrm>
            <a:off x="5926309" y="3883404"/>
            <a:ext cx="2886732" cy="1679196"/>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b="8827"/>
          <a:stretch/>
        </p:blipFill>
        <p:spPr>
          <a:xfrm>
            <a:off x="5901467" y="1297502"/>
            <a:ext cx="2911573" cy="2429672"/>
          </a:xfrm>
          <a:prstGeom prst="rect">
            <a:avLst/>
          </a:prstGeom>
        </p:spPr>
      </p:pic>
    </p:spTree>
    <p:extLst>
      <p:ext uri="{BB962C8B-B14F-4D97-AF65-F5344CB8AC3E}">
        <p14:creationId xmlns:p14="http://schemas.microsoft.com/office/powerpoint/2010/main" val="274764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820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2400"/>
            <a:ext cx="7772400" cy="1143001"/>
          </a:xfrm>
        </p:spPr>
        <p:txBody>
          <a:bodyPr>
            <a:normAutofit/>
          </a:bodyPr>
          <a:lstStyle/>
          <a:p>
            <a:pPr>
              <a:lnSpc>
                <a:spcPts val="2000"/>
              </a:lnSpc>
            </a:pPr>
            <a:r>
              <a:rPr lang="en-US" sz="5400" dirty="0" smtClean="0"/>
              <a:t>WebbLok</a:t>
            </a:r>
            <a:r>
              <a:rPr lang="en-US" dirty="0" smtClean="0"/>
              <a:t/>
            </a:r>
            <a:br>
              <a:rPr lang="en-US" dirty="0" smtClean="0"/>
            </a:br>
            <a:r>
              <a:rPr lang="en-US" sz="2000" dirty="0"/>
              <a:t>Exclusive Security Box and Back Plate </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609" y="1297502"/>
            <a:ext cx="5106051" cy="42629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0" name="Straight Connector 9"/>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34659" t="23450" r="9500" b="8356"/>
          <a:stretch/>
        </p:blipFill>
        <p:spPr>
          <a:xfrm>
            <a:off x="402608" y="1297502"/>
            <a:ext cx="5106051" cy="4262995"/>
          </a:xfrm>
          <a:prstGeom prst="rect">
            <a:avLst/>
          </a:prstGeom>
        </p:spPr>
      </p:pic>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10558" b="21374"/>
          <a:stretch/>
        </p:blipFill>
        <p:spPr>
          <a:xfrm>
            <a:off x="5901467" y="3662122"/>
            <a:ext cx="2911572" cy="1898375"/>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9236" b="7857"/>
          <a:stretch/>
        </p:blipFill>
        <p:spPr>
          <a:xfrm>
            <a:off x="5901467" y="1297502"/>
            <a:ext cx="2911571" cy="2011581"/>
          </a:xfrm>
          <a:prstGeom prst="rect">
            <a:avLst/>
          </a:prstGeom>
        </p:spPr>
      </p:pic>
    </p:spTree>
    <p:extLst>
      <p:ext uri="{BB962C8B-B14F-4D97-AF65-F5344CB8AC3E}">
        <p14:creationId xmlns:p14="http://schemas.microsoft.com/office/powerpoint/2010/main" val="545447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820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76200" y="152400"/>
            <a:ext cx="8991600" cy="1143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000"/>
              </a:lnSpc>
            </a:pPr>
            <a:r>
              <a:rPr lang="en-US" sz="4800" dirty="0"/>
              <a:t>Hybrid Shade Doubles as Art Work</a:t>
            </a:r>
          </a:p>
          <a:p>
            <a:pPr>
              <a:lnSpc>
                <a:spcPts val="2000"/>
              </a:lnSpc>
            </a:pPr>
            <a:r>
              <a:rPr lang="en-US" sz="2000" dirty="0" smtClean="0"/>
              <a:t>Custom Printed Fabric Shade</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49" y="1301478"/>
            <a:ext cx="5106051" cy="425504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2" name="Straight Connector 11"/>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5430" b="6756"/>
          <a:stretch/>
        </p:blipFill>
        <p:spPr>
          <a:xfrm>
            <a:off x="5895602" y="1322814"/>
            <a:ext cx="2867398" cy="1888487"/>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3900" y="3352800"/>
            <a:ext cx="2859100" cy="2209800"/>
          </a:xfrm>
          <a:prstGeom prst="rect">
            <a:avLst/>
          </a:prstGeom>
        </p:spPr>
      </p:pic>
    </p:spTree>
    <p:extLst>
      <p:ext uri="{BB962C8B-B14F-4D97-AF65-F5344CB8AC3E}">
        <p14:creationId xmlns:p14="http://schemas.microsoft.com/office/powerpoint/2010/main" val="913311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BA7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52400"/>
            <a:ext cx="7772400" cy="1143001"/>
          </a:xfrm>
        </p:spPr>
        <p:txBody>
          <a:bodyPr>
            <a:normAutofit/>
          </a:bodyPr>
          <a:lstStyle/>
          <a:p>
            <a:pPr>
              <a:lnSpc>
                <a:spcPts val="2000"/>
              </a:lnSpc>
            </a:pPr>
            <a:r>
              <a:rPr lang="en-US" sz="5400" dirty="0" smtClean="0"/>
              <a:t>WebbClutch</a:t>
            </a:r>
            <a:r>
              <a:rPr lang="en-US" dirty="0" smtClean="0"/>
              <a:t/>
            </a:r>
            <a:br>
              <a:rPr lang="en-US" dirty="0" smtClean="0"/>
            </a:br>
            <a:r>
              <a:rPr lang="en-US" sz="2000" dirty="0" smtClean="0"/>
              <a:t>Heavy Duty, Manual Operated Solution for Hard to Reach Windows</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510" y="1295400"/>
            <a:ext cx="5106051" cy="426719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2" name="Straight Connector 11"/>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6343" b="4864"/>
          <a:stretch/>
        </p:blipFill>
        <p:spPr>
          <a:xfrm>
            <a:off x="5713293" y="3429000"/>
            <a:ext cx="3203812" cy="2133599"/>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t="1" b="18080"/>
          <a:stretch/>
        </p:blipFill>
        <p:spPr>
          <a:xfrm>
            <a:off x="5713293" y="1295401"/>
            <a:ext cx="3203812" cy="1972055"/>
          </a:xfrm>
          <a:prstGeom prst="rect">
            <a:avLst/>
          </a:prstGeom>
        </p:spPr>
      </p:pic>
    </p:spTree>
    <p:extLst>
      <p:ext uri="{BB962C8B-B14F-4D97-AF65-F5344CB8AC3E}">
        <p14:creationId xmlns:p14="http://schemas.microsoft.com/office/powerpoint/2010/main" val="53312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66800"/>
            <a:ext cx="9144000" cy="4724400"/>
          </a:xfrm>
          <a:prstGeom prst="rect">
            <a:avLst/>
          </a:prstGeom>
          <a:solidFill>
            <a:srgbClr val="BA76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txBox="1">
            <a:spLocks/>
          </p:cNvSpPr>
          <p:nvPr/>
        </p:nvSpPr>
        <p:spPr>
          <a:xfrm>
            <a:off x="685800" y="152400"/>
            <a:ext cx="7772400" cy="114300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000"/>
              </a:lnSpc>
            </a:pPr>
            <a:r>
              <a:rPr lang="en-US" sz="5400" dirty="0" smtClean="0"/>
              <a:t>Dual Shades</a:t>
            </a:r>
            <a:r>
              <a:rPr lang="en-US" dirty="0" smtClean="0"/>
              <a:t/>
            </a:r>
            <a:br>
              <a:rPr lang="en-US" dirty="0" smtClean="0"/>
            </a:br>
            <a:r>
              <a:rPr lang="en-US" sz="2000" dirty="0" smtClean="0"/>
              <a:t>Optimize Light Control for Every Situation</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844089"/>
            <a:ext cx="1460808" cy="506639"/>
          </a:xfrm>
          <a:prstGeom prst="rect">
            <a:avLst/>
          </a:prstGeom>
        </p:spPr>
      </p:pic>
      <p:cxnSp>
        <p:nvCxnSpPr>
          <p:cNvPr id="12" name="Straight Connector 11"/>
          <p:cNvCxnSpPr/>
          <p:nvPr/>
        </p:nvCxnSpPr>
        <p:spPr>
          <a:xfrm>
            <a:off x="304800" y="6301289"/>
            <a:ext cx="8458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799" y="6324600"/>
            <a:ext cx="2590801" cy="433889"/>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390936"/>
            <a:ext cx="5641076" cy="3525672"/>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1390936"/>
            <a:ext cx="2496051" cy="3525672"/>
          </a:xfrm>
          <a:prstGeom prst="rect">
            <a:avLst/>
          </a:prstGeom>
        </p:spPr>
      </p:pic>
    </p:spTree>
    <p:extLst>
      <p:ext uri="{BB962C8B-B14F-4D97-AF65-F5344CB8AC3E}">
        <p14:creationId xmlns:p14="http://schemas.microsoft.com/office/powerpoint/2010/main" val="2377241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73</Words>
  <Application>Microsoft Office PowerPoint</Application>
  <PresentationFormat>On-screen Show (4:3)</PresentationFormat>
  <Paragraphs>27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WebbShade DURABLE.  BUILT TOUGH.  GUARANTEED</vt:lpstr>
      <vt:lpstr>WebbGlide Cordless, Easy to Use, Maintenance-Free Window Shade</vt:lpstr>
      <vt:lpstr>WebbGlide Fabric Valance</vt:lpstr>
      <vt:lpstr>WebbGlide ABS Valance</vt:lpstr>
      <vt:lpstr>WebbLok Proven Behavioral Health Solution for Over 35 Years</vt:lpstr>
      <vt:lpstr>WebbLok Exclusive Security Box and Back Plate </vt:lpstr>
      <vt:lpstr>PowerPoint Presentation</vt:lpstr>
      <vt:lpstr>WebbClutch Heavy Duty, Manual Operated Solution for Hard to Reach Windows</vt:lpstr>
      <vt:lpstr>PowerPoint Presentation</vt:lpstr>
      <vt:lpstr>Motorized THE Solution for Out of Reach Windows</vt:lpstr>
      <vt:lpstr>WebbShade DURABLE.  BUILT TOUGH.  GUARANTEED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Silva</dc:creator>
  <cp:lastModifiedBy>Laura</cp:lastModifiedBy>
  <cp:revision>138</cp:revision>
  <cp:lastPrinted>2013-05-22T19:13:49Z</cp:lastPrinted>
  <dcterms:created xsi:type="dcterms:W3CDTF">2013-03-19T13:54:57Z</dcterms:created>
  <dcterms:modified xsi:type="dcterms:W3CDTF">2013-09-27T17:27:22Z</dcterms:modified>
</cp:coreProperties>
</file>